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27" r:id="rId4"/>
    <p:sldId id="428" r:id="rId5"/>
    <p:sldId id="474" r:id="rId6"/>
    <p:sldId id="470" r:id="rId7"/>
    <p:sldId id="471" r:id="rId8"/>
    <p:sldId id="434" r:id="rId9"/>
  </p:sldIdLst>
  <p:sldSz cx="9144000" cy="5715000" type="screen16x10"/>
  <p:notesSz cx="6858000" cy="9144000"/>
  <p:embeddedFontLst>
    <p:embeddedFont>
      <p:font typeface="MS PGothic" panose="020B0600070205080204" pitchFamily="34" charset="-128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120" d="100"/>
          <a:sy n="120" d="100"/>
        </p:scale>
        <p:origin x="-72" y="-72"/>
      </p:cViewPr>
      <p:guideLst>
        <p:guide orient="horz" pos="15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028700" y="1323786"/>
            <a:ext cx="68580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use a number line to add?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800100" y="2629366"/>
            <a:ext cx="7315200" cy="523220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12 + 18 = ?</a:t>
            </a:r>
            <a:endParaRPr lang="en-US" sz="2800" dirty="0">
              <a:solidFill>
                <a:schemeClr val="accent1"/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828800" y="3724086"/>
            <a:ext cx="5486400" cy="733614"/>
            <a:chOff x="1828800" y="3086100"/>
            <a:chExt cx="5486400" cy="733614"/>
          </a:xfrm>
        </p:grpSpPr>
        <p:grpSp>
          <p:nvGrpSpPr>
            <p:cNvPr id="6" name="Group 5"/>
            <p:cNvGrpSpPr>
              <a:grpSpLocks noChangeAspect="1"/>
            </p:cNvGrpSpPr>
            <p:nvPr/>
          </p:nvGrpSpPr>
          <p:grpSpPr>
            <a:xfrm>
              <a:off x="1828800" y="3086100"/>
              <a:ext cx="5486400" cy="733614"/>
              <a:chOff x="228600" y="2114550"/>
              <a:chExt cx="5486400" cy="880337"/>
            </a:xfrm>
          </p:grpSpPr>
          <p:grpSp>
            <p:nvGrpSpPr>
              <p:cNvPr id="7" name="Group 6"/>
              <p:cNvGrpSpPr>
                <a:grpSpLocks noChangeAspect="1"/>
              </p:cNvGrpSpPr>
              <p:nvPr/>
            </p:nvGrpSpPr>
            <p:grpSpPr>
              <a:xfrm>
                <a:off x="228600" y="2114550"/>
                <a:ext cx="5486400" cy="252473"/>
                <a:chOff x="685800" y="4319701"/>
                <a:chExt cx="5486400" cy="252473"/>
              </a:xfrm>
            </p:grpSpPr>
            <p:grpSp>
              <p:nvGrpSpPr>
                <p:cNvPr id="10" name="Group 9"/>
                <p:cNvGrpSpPr/>
                <p:nvPr/>
              </p:nvGrpSpPr>
              <p:grpSpPr>
                <a:xfrm>
                  <a:off x="685800" y="4376486"/>
                  <a:ext cx="5486400" cy="122873"/>
                  <a:chOff x="1447800" y="4376486"/>
                  <a:chExt cx="5486400" cy="122873"/>
                </a:xfrm>
              </p:grpSpPr>
              <p:cxnSp>
                <p:nvCxnSpPr>
                  <p:cNvPr id="22" name="Straight Arrow Connector 21"/>
                  <p:cNvCxnSpPr/>
                  <p:nvPr/>
                </p:nvCxnSpPr>
                <p:spPr bwMode="auto">
                  <a:xfrm>
                    <a:off x="1447800" y="4441984"/>
                    <a:ext cx="5486400" cy="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headEnd type="arrow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Oval 22"/>
                  <p:cNvSpPr/>
                  <p:nvPr/>
                </p:nvSpPr>
                <p:spPr bwMode="auto">
                  <a:xfrm>
                    <a:off x="2155096" y="4376486"/>
                    <a:ext cx="118872" cy="122873"/>
                  </a:xfrm>
                  <a:prstGeom prst="ellipse">
                    <a:avLst/>
                  </a:prstGeom>
                  <a:solidFill>
                    <a:schemeClr val="tx1"/>
                  </a:solidFill>
                  <a:ln w="381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ea typeface="MS PGothic" pitchFamily="34" charset="-128"/>
                    </a:endParaRPr>
                  </a:p>
                </p:txBody>
              </p:sp>
            </p:grpSp>
            <p:cxnSp>
              <p:nvCxnSpPr>
                <p:cNvPr id="11" name="Straight Connector 10"/>
                <p:cNvCxnSpPr/>
                <p:nvPr/>
              </p:nvCxnSpPr>
              <p:spPr bwMode="auto">
                <a:xfrm>
                  <a:off x="146163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 bwMode="auto">
                <a:xfrm>
                  <a:off x="186859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 bwMode="auto">
                <a:xfrm>
                  <a:off x="227555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 bwMode="auto">
                <a:xfrm>
                  <a:off x="268251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 bwMode="auto">
                <a:xfrm>
                  <a:off x="308947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 bwMode="auto">
                <a:xfrm>
                  <a:off x="349643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 bwMode="auto">
                <a:xfrm>
                  <a:off x="390339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 bwMode="auto">
                <a:xfrm>
                  <a:off x="431035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/>
                <p:cNvCxnSpPr/>
                <p:nvPr/>
              </p:nvCxnSpPr>
              <p:spPr bwMode="auto">
                <a:xfrm>
                  <a:off x="471731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 bwMode="auto">
                <a:xfrm>
                  <a:off x="5124273" y="4319701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TextBox 7"/>
              <p:cNvSpPr txBox="1"/>
              <p:nvPr/>
            </p:nvSpPr>
            <p:spPr>
              <a:xfrm>
                <a:off x="685800" y="2367023"/>
                <a:ext cx="584064" cy="6278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>
                    <a:latin typeface="Orly's Font 2"/>
                    <a:ea typeface="Verdana" pitchFamily="34" charset="0"/>
                    <a:cs typeface="Orly's Font 2"/>
                  </a:rPr>
                  <a:t>18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 bwMode="auto">
            <a:xfrm>
              <a:off x="6629400" y="30861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920750" y="1156569"/>
            <a:ext cx="184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980337"/>
            <a:ext cx="69723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two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1028700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 line shows the order of numbers.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 bwMode="auto">
          <a:xfrm>
            <a:off x="514350" y="102870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Consecutive numbers are one unit apart.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 flipV="1">
            <a:off x="1943100" y="4000500"/>
            <a:ext cx="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4229100" y="359158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&lt;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14500" y="3266886"/>
            <a:ext cx="5486400" cy="210394"/>
            <a:chOff x="1714500" y="2695386"/>
            <a:chExt cx="5486400" cy="210394"/>
          </a:xfrm>
        </p:grpSpPr>
        <p:cxnSp>
          <p:nvCxnSpPr>
            <p:cNvPr id="81" name="Straight Arrow Connector 80"/>
            <p:cNvCxnSpPr/>
            <p:nvPr/>
          </p:nvCxnSpPr>
          <p:spPr bwMode="auto">
            <a:xfrm>
              <a:off x="1714500" y="2797288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 bwMode="auto">
            <a:xfrm>
              <a:off x="205740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 bwMode="auto">
            <a:xfrm>
              <a:off x="253746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 bwMode="auto">
            <a:xfrm>
              <a:off x="301752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 bwMode="auto">
            <a:xfrm>
              <a:off x="349758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 bwMode="auto">
            <a:xfrm>
              <a:off x="685800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 bwMode="auto">
            <a:xfrm>
              <a:off x="397764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 bwMode="auto">
            <a:xfrm>
              <a:off x="445770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 bwMode="auto">
            <a:xfrm>
              <a:off x="493776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 bwMode="auto">
            <a:xfrm>
              <a:off x="541782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 bwMode="auto">
            <a:xfrm>
              <a:off x="589788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 bwMode="auto">
            <a:xfrm>
              <a:off x="637794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/>
          <p:cNvSpPr txBox="1"/>
          <p:nvPr/>
        </p:nvSpPr>
        <p:spPr>
          <a:xfrm>
            <a:off x="1714500" y="3429000"/>
            <a:ext cx="5412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Orly's Font 2"/>
                <a:ea typeface="Verdana" pitchFamily="34" charset="0"/>
                <a:cs typeface="Orly's Font 2"/>
              </a:rPr>
              <a:t>40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659629" y="3477280"/>
            <a:ext cx="5412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Orly's Font 2"/>
                <a:ea typeface="Verdana" pitchFamily="34" charset="0"/>
                <a:cs typeface="Orly's Font 2"/>
              </a:rPr>
              <a:t>50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28800" y="2105680"/>
            <a:ext cx="355787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rPr>
              <a:t>+</a:t>
            </a:r>
            <a:endParaRPr lang="en-US" sz="2800" dirty="0" smtClean="0">
              <a:solidFill>
                <a:srgbClr val="FF0000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171700" y="2105680"/>
            <a:ext cx="308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1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316229" y="3429000"/>
            <a:ext cx="5412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Orly's Font 2"/>
                <a:ea typeface="Verdana" pitchFamily="34" charset="0"/>
                <a:cs typeface="Orly's Font 2"/>
              </a:rPr>
              <a:t>41</a:t>
            </a:r>
          </a:p>
        </p:txBody>
      </p:sp>
      <p:sp>
        <p:nvSpPr>
          <p:cNvPr id="29" name="Curved Down Arrow 28"/>
          <p:cNvSpPr/>
          <p:nvPr/>
        </p:nvSpPr>
        <p:spPr>
          <a:xfrm>
            <a:off x="1943100" y="2743200"/>
            <a:ext cx="6858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58" grpId="0"/>
      <p:bldP spid="60" grpId="0" build="p"/>
      <p:bldP spid="60" grpId="1" build="allAtOnce"/>
      <p:bldP spid="67" grpId="0"/>
      <p:bldP spid="68" grpId="0"/>
      <p:bldP spid="88" grpId="0"/>
      <p:bldP spid="89" grpId="0"/>
      <p:bldP spid="90" grpId="0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055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Starting your number line at 0.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3657600" y="4229100"/>
            <a:ext cx="1428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+ 7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12827" y="297180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11621" y="297180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2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10415" y="297180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09209" y="297180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4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08003" y="297180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06797" y="297180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6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05591" y="297180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7268" y="297180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8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71633" y="297180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9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159636" y="297180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10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214033" y="297180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0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600200" y="2743200"/>
            <a:ext cx="5486400" cy="228600"/>
            <a:chOff x="1600200" y="2718964"/>
            <a:chExt cx="5486400" cy="228600"/>
          </a:xfrm>
        </p:grpSpPr>
        <p:cxnSp>
          <p:nvCxnSpPr>
            <p:cNvPr id="21" name="Straight Arrow Connector 20"/>
            <p:cNvCxnSpPr/>
            <p:nvPr/>
          </p:nvCxnSpPr>
          <p:spPr bwMode="auto">
            <a:xfrm>
              <a:off x="1600200" y="2857500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2376033" y="2718964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2778510" y="2718964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189953" y="2726902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560264" y="2718964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3985941" y="2718964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388418" y="2718964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4790895" y="2718964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5193372" y="2718964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5679450" y="2718964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6063815" y="2718964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6451668" y="273717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>
              <a:off x="3180987" y="2718964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1943100" y="1028700"/>
            <a:ext cx="4686300" cy="2654300"/>
            <a:chOff x="2686050" y="2374900"/>
            <a:chExt cx="3771900" cy="1625600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2400300" y="2912015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086100" y="2912015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771900" y="2922598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26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457700" y="2937415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27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43500" y="2933182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28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829300" y="2937415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29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515100" y="2933182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714500" y="2922598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23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14500" y="2743200"/>
            <a:ext cx="5486400" cy="210394"/>
            <a:chOff x="3615267" y="1723082"/>
            <a:chExt cx="5486400" cy="210394"/>
          </a:xfrm>
        </p:grpSpPr>
        <p:cxnSp>
          <p:nvCxnSpPr>
            <p:cNvPr id="52" name="Straight Arrow Connector 51"/>
            <p:cNvCxnSpPr/>
            <p:nvPr/>
          </p:nvCxnSpPr>
          <p:spPr bwMode="auto">
            <a:xfrm>
              <a:off x="3615267" y="1862263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 bwMode="auto">
            <a:xfrm>
              <a:off x="4000500" y="1723082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 bwMode="auto">
            <a:xfrm>
              <a:off x="4669971" y="1723082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 bwMode="auto">
            <a:xfrm>
              <a:off x="5339442" y="1723082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 bwMode="auto">
            <a:xfrm>
              <a:off x="6678384" y="1723082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 bwMode="auto">
            <a:xfrm>
              <a:off x="7347855" y="1723082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 bwMode="auto">
            <a:xfrm>
              <a:off x="8017326" y="1723082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 bwMode="auto">
            <a:xfrm>
              <a:off x="8686800" y="1723082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6008913" y="1723082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0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23" grpId="0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6" grpId="0"/>
      <p:bldP spid="37" grpId="0"/>
      <p:bldP spid="42" grpId="0"/>
      <p:bldP spid="43" grpId="0"/>
      <p:bldP spid="44" grpId="0"/>
      <p:bldP spid="45" grpId="0"/>
      <p:bldP spid="46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Start at larger number and add.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3771900" y="194310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+ 23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600200" y="4114800"/>
            <a:ext cx="5486400" cy="210394"/>
            <a:chOff x="685800" y="4319701"/>
            <a:chExt cx="5486400" cy="252473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 bwMode="auto">
            <a:xfrm>
              <a:off x="685800" y="4441983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2057400" y="4325194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0" y="434340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30</a:t>
            </a:r>
          </a:p>
        </p:txBody>
      </p:sp>
      <p:sp>
        <p:nvSpPr>
          <p:cNvPr id="2" name="Curved Down Arrow 1"/>
          <p:cNvSpPr/>
          <p:nvPr/>
        </p:nvSpPr>
        <p:spPr>
          <a:xfrm>
            <a:off x="22860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Curved Down Arrow 24"/>
          <p:cNvSpPr/>
          <p:nvPr/>
        </p:nvSpPr>
        <p:spPr>
          <a:xfrm>
            <a:off x="27432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Curved Down Arrow 25"/>
          <p:cNvSpPr/>
          <p:nvPr/>
        </p:nvSpPr>
        <p:spPr>
          <a:xfrm>
            <a:off x="30861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Curved Down Arrow 26"/>
          <p:cNvSpPr/>
          <p:nvPr/>
        </p:nvSpPr>
        <p:spPr>
          <a:xfrm>
            <a:off x="35433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Curved Down Arrow 27"/>
          <p:cNvSpPr/>
          <p:nvPr/>
        </p:nvSpPr>
        <p:spPr>
          <a:xfrm>
            <a:off x="40005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Curved Down Arrow 28"/>
          <p:cNvSpPr/>
          <p:nvPr/>
        </p:nvSpPr>
        <p:spPr>
          <a:xfrm>
            <a:off x="43434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Curved Down Arrow 29"/>
          <p:cNvSpPr/>
          <p:nvPr/>
        </p:nvSpPr>
        <p:spPr>
          <a:xfrm>
            <a:off x="48006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4914900" y="194310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171700" y="3151314"/>
            <a:ext cx="457200" cy="506286"/>
            <a:chOff x="2400300" y="1600200"/>
            <a:chExt cx="651348" cy="523220"/>
          </a:xfrm>
        </p:grpSpPr>
        <p:sp>
          <p:nvSpPr>
            <p:cNvPr id="32" name="TextBox 31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628900" y="3151314"/>
            <a:ext cx="457200" cy="506286"/>
            <a:chOff x="2400300" y="1600200"/>
            <a:chExt cx="651348" cy="523220"/>
          </a:xfrm>
        </p:grpSpPr>
        <p:sp>
          <p:nvSpPr>
            <p:cNvPr id="36" name="TextBox 35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086100" y="3151314"/>
            <a:ext cx="457200" cy="506286"/>
            <a:chOff x="2400300" y="1600200"/>
            <a:chExt cx="651348" cy="523220"/>
          </a:xfrm>
        </p:grpSpPr>
        <p:sp>
          <p:nvSpPr>
            <p:cNvPr id="39" name="TextBox 38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43300" y="3151314"/>
            <a:ext cx="457200" cy="506286"/>
            <a:chOff x="2400300" y="1600200"/>
            <a:chExt cx="651348" cy="523220"/>
          </a:xfrm>
        </p:grpSpPr>
        <p:sp>
          <p:nvSpPr>
            <p:cNvPr id="42" name="TextBox 41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000500" y="3151314"/>
            <a:ext cx="457200" cy="506286"/>
            <a:chOff x="2400300" y="1600200"/>
            <a:chExt cx="651348" cy="523220"/>
          </a:xfrm>
        </p:grpSpPr>
        <p:sp>
          <p:nvSpPr>
            <p:cNvPr id="45" name="TextBox 44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457700" y="3151314"/>
            <a:ext cx="457200" cy="506286"/>
            <a:chOff x="2400300" y="1600200"/>
            <a:chExt cx="651348" cy="523220"/>
          </a:xfrm>
        </p:grpSpPr>
        <p:sp>
          <p:nvSpPr>
            <p:cNvPr id="48" name="TextBox 47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914900" y="3151314"/>
            <a:ext cx="457200" cy="506286"/>
            <a:chOff x="2400300" y="1600200"/>
            <a:chExt cx="651348" cy="523220"/>
          </a:xfrm>
        </p:grpSpPr>
        <p:sp>
          <p:nvSpPr>
            <p:cNvPr id="51" name="TextBox 50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sp>
        <p:nvSpPr>
          <p:cNvPr id="53" name="Oval 52"/>
          <p:cNvSpPr/>
          <p:nvPr/>
        </p:nvSpPr>
        <p:spPr>
          <a:xfrm>
            <a:off x="2171700" y="2857500"/>
            <a:ext cx="3771900" cy="1143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 bwMode="auto">
          <a:xfrm>
            <a:off x="6057900" y="313438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=</a:t>
            </a: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89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8" grpId="0"/>
      <p:bldP spid="9" grpId="0"/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1"/>
      <p:bldP spid="53" grpId="0" animBg="1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3771900" y="1371600"/>
            <a:ext cx="1428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38 + 14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42900" y="427738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38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947388" y="4230387"/>
            <a:ext cx="682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48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326281" y="4276092"/>
            <a:ext cx="184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4914900" y="1828800"/>
            <a:ext cx="1637" cy="3429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 Placeholder 3"/>
          <p:cNvSpPr txBox="1">
            <a:spLocks/>
          </p:cNvSpPr>
          <p:nvPr/>
        </p:nvSpPr>
        <p:spPr bwMode="auto">
          <a:xfrm>
            <a:off x="4400550" y="2171700"/>
            <a:ext cx="1428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10+4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1" name="Curved Down Arrow 60"/>
          <p:cNvSpPr/>
          <p:nvPr/>
        </p:nvSpPr>
        <p:spPr>
          <a:xfrm>
            <a:off x="571500" y="3314700"/>
            <a:ext cx="5943600" cy="9144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Text Placeholder 3"/>
          <p:cNvSpPr txBox="1">
            <a:spLocks/>
          </p:cNvSpPr>
          <p:nvPr/>
        </p:nvSpPr>
        <p:spPr bwMode="auto">
          <a:xfrm>
            <a:off x="2971800" y="279148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6" name="Curved Down Arrow 65"/>
          <p:cNvSpPr/>
          <p:nvPr/>
        </p:nvSpPr>
        <p:spPr>
          <a:xfrm>
            <a:off x="6172200" y="3543300"/>
            <a:ext cx="2514600" cy="6858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6858000" y="279148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33388" y="4230387"/>
            <a:ext cx="682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52</a:t>
            </a:r>
          </a:p>
        </p:txBody>
      </p: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914400" y="8483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Use groups of 10 when adding.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2" name="Text Placeholder 3"/>
          <p:cNvSpPr txBox="1">
            <a:spLocks/>
          </p:cNvSpPr>
          <p:nvPr/>
        </p:nvSpPr>
        <p:spPr bwMode="auto">
          <a:xfrm>
            <a:off x="5200650" y="1371600"/>
            <a:ext cx="142875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</a:t>
            </a:r>
            <a:r>
              <a:rPr lang="en-US" sz="2800" dirty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52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28600" y="4703090"/>
            <a:ext cx="8686800" cy="211810"/>
            <a:chOff x="228600" y="3560651"/>
            <a:chExt cx="8686800" cy="211810"/>
          </a:xfrm>
        </p:grpSpPr>
        <p:cxnSp>
          <p:nvCxnSpPr>
            <p:cNvPr id="11" name="Straight Arrow Connector 10"/>
            <p:cNvCxnSpPr/>
            <p:nvPr/>
          </p:nvCxnSpPr>
          <p:spPr bwMode="auto">
            <a:xfrm>
              <a:off x="228600" y="3665848"/>
              <a:ext cx="8686800" cy="1416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634974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6259504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>
              <a:off x="8509321" y="3562067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1197427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1759880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2322333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2884786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3447239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4009692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4572145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5134598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5697051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6821957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>
              <a:off x="7384410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7946863" y="3560651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4" grpId="0"/>
      <p:bldP spid="56" grpId="0"/>
      <p:bldP spid="60" grpId="1"/>
      <p:bldP spid="60" grpId="2"/>
      <p:bldP spid="61" grpId="0" animBg="1"/>
      <p:bldP spid="63" grpId="0"/>
      <p:bldP spid="66" grpId="0" animBg="1"/>
      <p:bldP spid="67" grpId="0"/>
      <p:bldP spid="68" grpId="0"/>
      <p:bldP spid="69" grpId="0" build="p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0" y="800100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Kevin has 12 oranges. Amy gives him 18 more. How many oranges does he have now?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 bwMode="auto">
          <a:xfrm>
            <a:off x="3771900" y="2219980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12 + 18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5" name="Curved Down Arrow 44"/>
          <p:cNvSpPr/>
          <p:nvPr/>
        </p:nvSpPr>
        <p:spPr>
          <a:xfrm>
            <a:off x="2286000" y="3477280"/>
            <a:ext cx="4114800" cy="8001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943600" y="462028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2</a:t>
            </a:r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8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057400" y="455426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18</a:t>
            </a:r>
          </a:p>
        </p:txBody>
      </p:sp>
      <p:grpSp>
        <p:nvGrpSpPr>
          <p:cNvPr id="76" name="Group 75"/>
          <p:cNvGrpSpPr/>
          <p:nvPr/>
        </p:nvGrpSpPr>
        <p:grpSpPr>
          <a:xfrm>
            <a:off x="1371600" y="4322576"/>
            <a:ext cx="6675120" cy="228600"/>
            <a:chOff x="1600200" y="3702796"/>
            <a:chExt cx="6675120" cy="228600"/>
          </a:xfrm>
        </p:grpSpPr>
        <p:cxnSp>
          <p:nvCxnSpPr>
            <p:cNvPr id="63" name="Straight Arrow Connector 62"/>
            <p:cNvCxnSpPr/>
            <p:nvPr/>
          </p:nvCxnSpPr>
          <p:spPr bwMode="auto">
            <a:xfrm>
              <a:off x="1600200" y="3825984"/>
              <a:ext cx="667512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 bwMode="auto">
            <a:xfrm>
              <a:off x="2628900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 bwMode="auto">
            <a:xfrm>
              <a:off x="3110422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 bwMode="auto">
            <a:xfrm>
              <a:off x="3531544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 bwMode="auto">
            <a:xfrm>
              <a:off x="3952666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 bwMode="auto">
            <a:xfrm>
              <a:off x="6900520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 bwMode="auto">
            <a:xfrm>
              <a:off x="4373788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 bwMode="auto">
            <a:xfrm>
              <a:off x="4794910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 bwMode="auto">
            <a:xfrm>
              <a:off x="5216032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 bwMode="auto">
            <a:xfrm>
              <a:off x="5637154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 bwMode="auto">
            <a:xfrm>
              <a:off x="6058276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 bwMode="auto">
            <a:xfrm>
              <a:off x="6479398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 bwMode="auto">
            <a:xfrm>
              <a:off x="7321642" y="3702796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 bwMode="auto">
            <a:xfrm>
              <a:off x="7658100" y="371189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Curved Down Arrow 70"/>
          <p:cNvSpPr/>
          <p:nvPr/>
        </p:nvSpPr>
        <p:spPr>
          <a:xfrm>
            <a:off x="6172200" y="3477280"/>
            <a:ext cx="990600" cy="7620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743700" y="462028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30</a:t>
            </a:r>
          </a:p>
        </p:txBody>
      </p:sp>
      <p:sp>
        <p:nvSpPr>
          <p:cNvPr id="73" name="Text Placeholder 3"/>
          <p:cNvSpPr txBox="1">
            <a:spLocks/>
          </p:cNvSpPr>
          <p:nvPr/>
        </p:nvSpPr>
        <p:spPr bwMode="auto">
          <a:xfrm>
            <a:off x="4114800" y="2905780"/>
            <a:ext cx="76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 bwMode="auto">
          <a:xfrm>
            <a:off x="6324600" y="2905780"/>
            <a:ext cx="76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75" name="Text Placeholder 3"/>
          <p:cNvSpPr txBox="1">
            <a:spLocks/>
          </p:cNvSpPr>
          <p:nvPr/>
        </p:nvSpPr>
        <p:spPr bwMode="auto">
          <a:xfrm>
            <a:off x="5143500" y="2219980"/>
            <a:ext cx="388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</a:t>
            </a: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30 oranges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4" grpId="0"/>
      <p:bldP spid="45" grpId="0" animBg="1"/>
      <p:bldP spid="46" grpId="0"/>
      <p:bldP spid="49" grpId="0"/>
      <p:bldP spid="71" grpId="0" animBg="1"/>
      <p:bldP spid="72" grpId="0"/>
      <p:bldP spid="73" grpId="0"/>
      <p:bldP spid="74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" y="1485901"/>
            <a:ext cx="88011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add two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12856</TotalTime>
  <Words>188</Words>
  <Application>Microsoft Office PowerPoint</Application>
  <PresentationFormat>On-screen Show (16:10)</PresentationFormat>
  <Paragraphs>80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Orly's Font</vt:lpstr>
      <vt:lpstr>Courier New</vt:lpstr>
      <vt:lpstr>Orly's Font 2</vt:lpstr>
      <vt:lpstr>MS PGothic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297</cp:revision>
  <dcterms:created xsi:type="dcterms:W3CDTF">2011-06-12T17:04:43Z</dcterms:created>
  <dcterms:modified xsi:type="dcterms:W3CDTF">2015-06-07T15:03:23Z</dcterms:modified>
</cp:coreProperties>
</file>